
<file path=[Content_Types].xml><?xml version="1.0" encoding="utf-8"?>
<Types xmlns="http://schemas.openxmlformats.org/package/2006/content-types"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56" r:id="rId2"/>
    <p:sldId id="257" r:id="rId3"/>
    <p:sldId id="259" r:id="rId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Times New Roman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Times New Roman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Times New Roman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Times New Roman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Times New Roman" charset="0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Times New Roman" charset="0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Times New Roman" charset="0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Times New Roman" charset="0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Times New Roman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764" autoAdjust="0"/>
    <p:restoredTop sz="90929"/>
  </p:normalViewPr>
  <p:slideViewPr>
    <p:cSldViewPr>
      <p:cViewPr varScale="1">
        <p:scale>
          <a:sx n="55" d="100"/>
          <a:sy n="55" d="100"/>
        </p:scale>
        <p:origin x="-15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D33FFDF-8D4D-4707-B7BF-27B88CBCC13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69924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B195A0-35F8-4C29-8C3B-C1A0E3243D2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92503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CF62E17-53AF-4A01-B38A-623C2EF0392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60077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FEE6E47-2026-47E8-AF8D-9AE34EFCD2A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91065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B6011F-A9FD-4218-ACEF-2E0FD9D913D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3982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3F7CA2E-5983-4D99-9B7D-AA1091672F2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5919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E0FE3C0-58DD-412A-81E4-5BCC3A9A1C9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41568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62E3E35-6F2C-446B-9A66-FF0FF93B590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76270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5678AB0-8B8E-4157-AE89-59A4BC1C5F7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65270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7EF2B1-DBEF-48DB-A6D4-5EC3446BFBD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43976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701C64A-2B94-438C-8554-697806FE0D5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60457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0341BAB4-4951-4A82-92CF-7DB5B3C33FE5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  <a:cs typeface="Times New Roman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  <a:cs typeface="Times New Roman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  <a:cs typeface="Times New Roman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  <a:cs typeface="Times New Roman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  <a:cs typeface="Times New Roman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  <a:cs typeface="Times New Roman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  <a:cs typeface="Times New Roman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  <a:cs typeface="Times New Roman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/>
              <a:t>Welcome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To File Extension FYI Center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9" name="Picture 7" descr="BD00017_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587375"/>
            <a:ext cx="1978025" cy="5584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BD00010_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91300" y="550863"/>
            <a:ext cx="1485900" cy="56975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Times New Roman"/>
      </a:majorFont>
      <a:minorFont>
        <a:latin typeface="Times New Roman"/>
        <a:ea typeface=""/>
        <a:cs typeface="Times New Roma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</Words>
  <Application>Microsoft Office PowerPoint</Application>
  <PresentationFormat>On-screen Show (4:3)</PresentationFormat>
  <Paragraphs>2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5" baseType="lpstr">
      <vt:lpstr>Times New Roman</vt:lpstr>
      <vt:lpstr>Default Design</vt:lpstr>
      <vt:lpstr>Welcome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Welcome to File Extension FYI Center!</dc:title>
  <dc:creator/>
  <cp:lastModifiedBy/>
  <cp:revision>3</cp:revision>
  <dcterms:created xsi:type="dcterms:W3CDTF">2008-01-04T03:52:57Z</dcterms:created>
  <dcterms:modified xsi:type="dcterms:W3CDTF">2012-07-03T18:17:22Z</dcterms:modified>
</cp:coreProperties>
</file>